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68" r:id="rId7"/>
    <p:sldId id="267" r:id="rId8"/>
    <p:sldId id="266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AD5B"/>
    <a:srgbClr val="FF9933"/>
    <a:srgbClr val="EABD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4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6050"/>
            <a:ext cx="8686800" cy="144655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Полезный и правильный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F:\завтрак\6872-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4416433" cy="4114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F:\завтрак\Family_breakfast_1-e1320926968102.jpg"/>
          <p:cNvPicPr>
            <a:picLocks noChangeAspect="1" noChangeArrowheads="1"/>
          </p:cNvPicPr>
          <p:nvPr/>
        </p:nvPicPr>
        <p:blipFill>
          <a:blip r:embed="rId3" cstate="print"/>
          <a:srcRect l="16198" t="806" r="4799" b="6447"/>
          <a:stretch>
            <a:fillRect/>
          </a:stretch>
        </p:blipFill>
        <p:spPr bwMode="auto">
          <a:xfrm>
            <a:off x="4654686" y="2057400"/>
            <a:ext cx="4413114" cy="4114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Правильный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6258580"/>
            <a:ext cx="3810000" cy="523220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10-15% - белки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066800"/>
            <a:ext cx="4343400" cy="523220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60-70% - углеводы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66800"/>
            <a:ext cx="4495800" cy="523220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более 30%-жиры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F:\завтрак\углев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27200"/>
            <a:ext cx="3581400" cy="2387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43" name="Picture 3" descr="F:\завтрак\жи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23571"/>
            <a:ext cx="3657600" cy="239122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44" name="Picture 4" descr="F:\завтрак\бел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86200"/>
            <a:ext cx="3048000" cy="2286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Цитрусовые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6" name="Picture 2" descr="F:\завтрак\kuch00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62800" cy="495240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Бананы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290" name="Picture 2" descr="F:\завтрак\shampun-dlya-volos-iz-ban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629400" cy="498693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Сырые овощи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F:\завтрак\5_490x330_kak_zastavit_muzhchin_est_ovoschi_cha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799"/>
            <a:ext cx="6934200" cy="466997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Сладкий картофель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338" name="Picture 2" descr="F:\завтрак\92064985_large_4085248_5abb4234c423402ee10cd0aa60d14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777" y="990600"/>
            <a:ext cx="6921223" cy="4876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Холодные напитки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362" name="Picture 2" descr="F:\завтрак\3AD730519D355316849DADE3B43-470-wp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Сладости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386" name="Picture 2" descr="F:\завтрак\sladkaya_vypechka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553200" cy="49149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Кофе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410" name="Picture 2" descr="F:\завтрак\800x600_oF8pV8lq25wf15uqU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553200" cy="491244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Красное мясо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434" name="Picture 2" descr="F:\завтрак\myaso_s_ovosh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048500" cy="4953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Быстрые завтраки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458" name="Picture 2" descr="F:\завтрак\2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4953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F:\завтрак\jedenie-rodina-ranajky_dreamstime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542299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F:\завтрак\vitamin_e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410200" cy="5410200"/>
          </a:xfrm>
          <a:prstGeom prst="rect">
            <a:avLst/>
          </a:prstGeom>
          <a:noFill/>
          <a:ln w="57150">
            <a:solidFill>
              <a:srgbClr val="FFFF6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Бутерброды с колбасой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82" name="Picture 2" descr="F:\завтрак\1374492211-675656-381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477000" cy="487243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Нежелательный завтрак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Чеснок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6" name="Picture 2" descr="F:\завтрак\ches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00900" cy="4800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:\завтрак\es2335996.jpg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76200" y="152400"/>
            <a:ext cx="8984518" cy="5410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228600" y="579120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автрак\m_c6e0e4e3cf53a8e48529b140c0eaef9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24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144655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Молоко и молочные продукты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F:\завтрак\Molochnye-reki-sychuzhnye-ber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962400" cy="2743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0" name="Picture 4" descr="F:\завтрак\1234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886200" cy="2743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F:\завтрак\thuc-pham-khien-be-bi-tao-b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59885"/>
            <a:ext cx="3124200" cy="231711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144655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Мясо, рыба, курица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их заменители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F:\завтрак\gettyrmphotoofboi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239000" cy="491899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3" name="Группа 12"/>
          <p:cNvGrpSpPr/>
          <p:nvPr/>
        </p:nvGrpSpPr>
        <p:grpSpPr>
          <a:xfrm>
            <a:off x="838200" y="1728246"/>
            <a:ext cx="7315200" cy="4977353"/>
            <a:chOff x="838200" y="1728246"/>
            <a:chExt cx="7315200" cy="4977353"/>
          </a:xfrm>
        </p:grpSpPr>
        <p:pic>
          <p:nvPicPr>
            <p:cNvPr id="5123" name="Picture 3" descr="F:\завтрак\07_490x330_picy_food_stimulates_labo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728246"/>
              <a:ext cx="7315200" cy="4977353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914400" y="1828800"/>
              <a:ext cx="7162800" cy="48006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914400" y="1828800"/>
              <a:ext cx="7162800" cy="48006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1446550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Мясо, рыба, курица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их заменители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F:\завтрак\ГОЛЛАНДСКАЯ-КУХ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06240" cy="267652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7" name="Picture 3" descr="F:\завтрак\e4619d270f1c3a3a9c5a0e97168c1b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191000" cy="25273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8" name="Picture 4" descr="F:\завтрак\syomga-na-paru-salat.jpg"/>
          <p:cNvPicPr>
            <a:picLocks noChangeAspect="1" noChangeArrowheads="1"/>
          </p:cNvPicPr>
          <p:nvPr/>
        </p:nvPicPr>
        <p:blipFill>
          <a:blip r:embed="rId4" cstate="print"/>
          <a:srcRect l="6942" r="15427" b="17284"/>
          <a:stretch>
            <a:fillRect/>
          </a:stretch>
        </p:blipFill>
        <p:spPr bwMode="auto">
          <a:xfrm>
            <a:off x="2743200" y="4114800"/>
            <a:ext cx="3623229" cy="258419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Хлеб и злаки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1" name="Picture 3" descr="F:\завтрак\pies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05200"/>
            <a:ext cx="5105400" cy="319236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0" name="Picture 2" descr="F:\завтрак\16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5105400" cy="287178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Фрукты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F:\завтрак\20081104_ovsianka_suhofrukty.jpg"/>
          <p:cNvPicPr>
            <a:picLocks noChangeAspect="1" noChangeArrowheads="1"/>
          </p:cNvPicPr>
          <p:nvPr/>
        </p:nvPicPr>
        <p:blipFill>
          <a:blip r:embed="rId2" cstate="print"/>
          <a:srcRect l="11024" b="9449"/>
          <a:stretch>
            <a:fillRect/>
          </a:stretch>
        </p:blipFill>
        <p:spPr bwMode="auto">
          <a:xfrm>
            <a:off x="4648200" y="1143000"/>
            <a:ext cx="4114800" cy="2819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5" name="Picture 3" descr="F:\завтрак\1279086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161" y="1143000"/>
            <a:ext cx="4121639" cy="28575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6" name="Picture 4" descr="F:\завтрак\1359284583_vegetable-juice-recipes-are-best-in-healthy-smooth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657600"/>
            <a:ext cx="4442891" cy="29718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3650"/>
            <a:ext cx="8686800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Чем полезен завтрак?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F:\завтрак\DATA_ART_1397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05800" cy="554180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92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Алеся</dc:creator>
  <cp:lastModifiedBy>Алеся</cp:lastModifiedBy>
  <cp:revision>10</cp:revision>
  <dcterms:created xsi:type="dcterms:W3CDTF">2006-08-16T00:00:00Z</dcterms:created>
  <dcterms:modified xsi:type="dcterms:W3CDTF">2015-01-29T18:31:19Z</dcterms:modified>
</cp:coreProperties>
</file>