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35743" y="402504"/>
            <a:ext cx="388843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ea typeface="Arial Unicode MS" pitchFamily="34" charset="-128"/>
                <a:cs typeface="Arial Unicode MS" pitchFamily="34" charset="-128"/>
              </a:rPr>
              <a:t>Полезное питание для подростков</a:t>
            </a:r>
            <a:endParaRPr lang="ru-RU" dirty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0441" y="4797152"/>
            <a:ext cx="8183118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Показателем правильного и сбалансированного питания является достаточное количество пищевых веществ в сутки потребляемые человеком, которые включают в себя белки, жиры и углеводы. </a:t>
            </a:r>
          </a:p>
        </p:txBody>
      </p:sp>
      <p:pic>
        <p:nvPicPr>
          <p:cNvPr id="1026" name="Picture 2" descr="C:\Documents and Settings\.OTRIX\Рабочий стол\work\Depositphotos_18775913_original-630x5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019" y="1824498"/>
            <a:ext cx="2664797" cy="223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.OTRIX\Рабочий стол\work\shutterstock_1177447931-630x4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916832"/>
            <a:ext cx="2592288" cy="210203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.OTRIX\Рабочий стол\work\Depositphotos_19721607_original-630x4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5" y="1824498"/>
            <a:ext cx="2671167" cy="211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63337" y="1196752"/>
            <a:ext cx="144016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Белки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21696" y="1196752"/>
            <a:ext cx="90060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Жиры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3666" y="1196752"/>
            <a:ext cx="165618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Углеводы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88821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.OTRIX\Рабочий стол\work\Prote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8703"/>
            <a:ext cx="2376264" cy="2088232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404664"/>
            <a:ext cx="18002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Белки ≈ 100гр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779912" y="404664"/>
            <a:ext cx="165618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Жиры ≈ 100гр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496698" y="404664"/>
            <a:ext cx="208823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Углеводы ≈ 400гр</a:t>
            </a:r>
            <a:endParaRPr lang="ru-RU" dirty="0"/>
          </a:p>
        </p:txBody>
      </p:sp>
      <p:pic>
        <p:nvPicPr>
          <p:cNvPr id="2051" name="Picture 3" descr="C:\Documents and Settings\.OTRIX\Рабочий стол\work\polyunsaturated_fat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0342" y="1336151"/>
            <a:ext cx="2595323" cy="2100784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.OTRIX\Рабочий стол\work\complex-carbohydrat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3164" y="1348703"/>
            <a:ext cx="2415300" cy="2088232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49998" y="4365104"/>
            <a:ext cx="6716010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Здоровое питание подростков обязательно должно включать продукты животного происхождения — мясо и птицу, рыбу, яйца и молочные продукты. Только так можно обеспечить растущий организм необходимым количеством незаменимых аминокислот.</a:t>
            </a:r>
          </a:p>
        </p:txBody>
      </p:sp>
    </p:spTree>
    <p:extLst>
      <p:ext uri="{BB962C8B-B14F-4D97-AF65-F5344CB8AC3E}">
        <p14:creationId xmlns:p14="http://schemas.microsoft.com/office/powerpoint/2010/main" xmlns="" val="19593902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7624" y="764704"/>
            <a:ext cx="6120680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К</a:t>
            </a:r>
            <a:r>
              <a:rPr lang="ru-RU" dirty="0" smtClean="0"/>
              <a:t>оличеством </a:t>
            </a:r>
            <a:r>
              <a:rPr lang="ru-RU" dirty="0" err="1"/>
              <a:t>полинасыщенных</a:t>
            </a:r>
            <a:r>
              <a:rPr lang="ru-RU" dirty="0"/>
              <a:t> жиров можно себя ограничить. Они не являются незаменимыми и могут успешно синтезироваться в организме человека. Этот вид жиров в наибольшем количестве присутствует в яичных желтках, сале, сливочном, коксовом и пальмовом маслах. </a:t>
            </a:r>
          </a:p>
        </p:txBody>
      </p:sp>
      <p:pic>
        <p:nvPicPr>
          <p:cNvPr id="3074" name="Picture 2" descr="C:\Documents and Settings\.OTRIX\Рабочий стол\work\dieta-pri-polikistoze-jaichnikov-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5006"/>
            <a:ext cx="2448272" cy="2162657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.OTRIX\Рабочий стол\work\polinasyshennye-giry-v-fast-fud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45024"/>
            <a:ext cx="2494980" cy="2162657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Documents and Settings\.OTRIX\Рабочий стол\work\snack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645008"/>
            <a:ext cx="2592288" cy="2162657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529810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29528" y="692696"/>
            <a:ext cx="2981907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dirty="0" smtClean="0"/>
              <a:t>Полиненасыщенные жиры</a:t>
            </a:r>
            <a:endParaRPr lang="ru-RU" dirty="0"/>
          </a:p>
        </p:txBody>
      </p:sp>
      <p:pic>
        <p:nvPicPr>
          <p:cNvPr id="4098" name="Picture 2" descr="C:\Documents and Settings\.OTRIX\Рабочий стол\work\zAtMWQ3Y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448" y="1913969"/>
            <a:ext cx="2648797" cy="1944216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.OTRIX\Рабочий стол\work\1393492869_polinenasyschennye-zhiry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13969"/>
            <a:ext cx="2448272" cy="1944216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.OTRIX\Рабочий стол\work\polyunsaturated_fat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5" y="1913969"/>
            <a:ext cx="2621867" cy="1944216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Documents and Settings\.OTRIX\Рабочий стол\work\walnu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12057"/>
            <a:ext cx="37338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Documents and Settings\.OTRIX\Рабочий стол\work\komponenti-pitaniya-gir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12057"/>
            <a:ext cx="3325028" cy="224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546588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11860" y="467380"/>
            <a:ext cx="230425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Белки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337368"/>
            <a:ext cx="7848872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Источниками белков в питании являются продукты растительного и животного происхождения. Но последние обладают более высокой биологической ценностью из-за большего количества и соотношения в них незаменимых аминокислот. Наиболее оптимальное соотношение аминокислот – в  яйцах, мясе, молоке, рыбе. </a:t>
            </a:r>
          </a:p>
        </p:txBody>
      </p:sp>
      <p:pic>
        <p:nvPicPr>
          <p:cNvPr id="5122" name="Picture 2" descr="C:\Documents and Settings\.OTRIX\Рабочий стол\work\974d70d064d307a5_111934130.previe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99247"/>
            <a:ext cx="2304256" cy="1872209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.OTRIX\Рабочий стол\work\comer-proteina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199247"/>
            <a:ext cx="2772308" cy="1872209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Documents and Settings\.OTRIX\Рабочий стол\work\717ovO9r1t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221088"/>
            <a:ext cx="2808312" cy="1872209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374950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412776"/>
            <a:ext cx="7272808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Они </a:t>
            </a:r>
            <a:r>
              <a:rPr lang="ru-RU" dirty="0"/>
              <a:t>жизненно необходимы для образования энергии в тканях, особенно мозга. Клетки мозга получают энергию преимущественно за счет окисления глюкозы, которая содержится в винограде, бананах, картофеле, капусте, ягодах, в злаках и зерновых.</a:t>
            </a:r>
          </a:p>
        </p:txBody>
      </p:sp>
      <p:pic>
        <p:nvPicPr>
          <p:cNvPr id="6146" name="Picture 2" descr="C:\Documents and Settings\.OTRIX\Рабочий стол\work\1426345_37163nothumb5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896" y="3789040"/>
            <a:ext cx="2980832" cy="252508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Documents and Settings\.OTRIX\Рабочий стол\work\grap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789040"/>
            <a:ext cx="2408618" cy="252508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2240" y="332656"/>
            <a:ext cx="45720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/>
              <a:t>Углеводы преимущественно играют роль поставщиков энергии</a:t>
            </a:r>
          </a:p>
        </p:txBody>
      </p:sp>
      <p:pic>
        <p:nvPicPr>
          <p:cNvPr id="6148" name="Picture 4" descr="C:\Documents and Settings\.OTRIX\Рабочий стол\work\imag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4813" y="3789040"/>
            <a:ext cx="2570398" cy="252508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84833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404663"/>
            <a:ext cx="61206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правильный и здоровый рацион подростка должны непременно </a:t>
            </a:r>
            <a:r>
              <a:rPr lang="ru-RU" dirty="0" smtClean="0"/>
              <a:t>входить: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7024" y="1593258"/>
            <a:ext cx="201622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Молочные продукты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1362426"/>
            <a:ext cx="151676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Мясо и рыба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12160" y="1547092"/>
            <a:ext cx="2759089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Растительная </a:t>
            </a:r>
            <a:r>
              <a:rPr lang="ru-RU" dirty="0" smtClean="0"/>
              <a:t>клетчатка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94632" y="5122735"/>
            <a:ext cx="2775399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Полиненасыщенные </a:t>
            </a:r>
            <a:r>
              <a:rPr lang="ru-RU" dirty="0"/>
              <a:t>жиры и сложные углеводы</a:t>
            </a:r>
          </a:p>
        </p:txBody>
      </p:sp>
      <p:pic>
        <p:nvPicPr>
          <p:cNvPr id="7170" name="Picture 2" descr="C:\Documents and Settings\.OTRIX\Рабочий стол\work\Prote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504" y="2496611"/>
            <a:ext cx="2304256" cy="1873061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Documents and Settings\.OTRIX\Рабочий стол\work\php68E1k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6159" y="2066628"/>
            <a:ext cx="2196244" cy="1959323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Documents and Settings\.OTRIX\Рабочий стол\work\die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132856"/>
            <a:ext cx="2759089" cy="1993019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Documents and Settings\.OTRIX\Рабочий стол\work\Depositphotos_19721607_original-630x4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2618" y="4740416"/>
            <a:ext cx="2328240" cy="1687967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492102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53</TotalTime>
  <Words>225</Words>
  <Application>Microsoft Office PowerPoint</Application>
  <PresentationFormat>Экран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7</cp:revision>
  <dcterms:modified xsi:type="dcterms:W3CDTF">2015-01-30T09:12:58Z</dcterms:modified>
</cp:coreProperties>
</file>