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Г</a:t>
            </a:r>
            <a:r>
              <a:rPr lang="ru-RU" sz="4400" dirty="0" smtClean="0"/>
              <a:t>ИГИЕНА ПИТАНИЯ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1026" name="Picture 2" descr="C:\Users\Andrey\Desktop\гигиена\bae985a9114e58d76d9ea06357cf030b 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00200"/>
            <a:ext cx="4991100" cy="4591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ПРАВИЛА ГИГИЕНЫ</a:t>
            </a:r>
            <a:endParaRPr lang="en-US" sz="4000" b="1" dirty="0"/>
          </a:p>
        </p:txBody>
      </p:sp>
      <p:pic>
        <p:nvPicPr>
          <p:cNvPr id="4" name="Содержимое 3" descr="ruki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95400"/>
            <a:ext cx="6914525" cy="48736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838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Сервировка стола</a:t>
            </a:r>
            <a:endParaRPr lang="en-US" sz="4000" b="1" dirty="0"/>
          </a:p>
        </p:txBody>
      </p:sp>
      <p:pic>
        <p:nvPicPr>
          <p:cNvPr id="4" name="Содержимое 3" descr="81708-9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798" y="1066799"/>
            <a:ext cx="4673601" cy="3505201"/>
          </a:xfrm>
        </p:spPr>
      </p:pic>
      <p:pic>
        <p:nvPicPr>
          <p:cNvPr id="16386" name="Picture 2" descr="C:\Users\Andrey\Desktop\гигиена\db86641ae7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743200"/>
            <a:ext cx="4455959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05800" cy="1401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ПРАВИЛА ПОВЕДЕНИЯ ЗА СТОЛОМ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4114800" cy="54102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Не следует опаздывать к столу</a:t>
            </a:r>
          </a:p>
          <a:p>
            <a:r>
              <a:rPr lang="ru-RU" dirty="0" smtClean="0"/>
              <a:t>Руки перед едой должны быть тщательно вымыты</a:t>
            </a:r>
          </a:p>
          <a:p>
            <a:r>
              <a:rPr lang="ru-RU" dirty="0" smtClean="0"/>
              <a:t>Садиться и вставать из-за стола можно только с разрешения присутствующих</a:t>
            </a:r>
          </a:p>
          <a:p>
            <a:r>
              <a:rPr lang="ru-RU" dirty="0" smtClean="0"/>
              <a:t>Раскачиваться на стуле нельзя</a:t>
            </a:r>
          </a:p>
          <a:p>
            <a:r>
              <a:rPr lang="ru-RU" dirty="0" smtClean="0"/>
              <a:t>Не читать и не пользоваться </a:t>
            </a:r>
            <a:r>
              <a:rPr lang="ru-RU" dirty="0" err="1" smtClean="0"/>
              <a:t>гаджетами</a:t>
            </a:r>
            <a:endParaRPr lang="ru-RU" dirty="0" smtClean="0"/>
          </a:p>
          <a:p>
            <a:r>
              <a:rPr lang="ru-RU" dirty="0" smtClean="0"/>
              <a:t>Локти должны быть опущены</a:t>
            </a:r>
          </a:p>
          <a:p>
            <a:r>
              <a:rPr lang="ru-RU" dirty="0" smtClean="0"/>
              <a:t>Пережевывать пищу с закрытым ртом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50" name="Picture 2" descr="C:\Users\Andrey\Desktop\гигиена\111890177_1384025504_eti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743200"/>
            <a:ext cx="3012887" cy="2090737"/>
          </a:xfrm>
          <a:prstGeom prst="rect">
            <a:avLst/>
          </a:prstGeom>
          <a:noFill/>
        </p:spPr>
      </p:pic>
      <p:sp>
        <p:nvSpPr>
          <p:cNvPr id="2052" name="AutoShape 4" descr="Правила поведения за столом - Картинка 12613/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Правила поведения за столом - Картинка 12613/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C:\Users\Andrey\Desktop\гигиена\e4bd353accea941d79367c830a4cf549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785816"/>
            <a:ext cx="2438400" cy="1965351"/>
          </a:xfrm>
          <a:prstGeom prst="rect">
            <a:avLst/>
          </a:prstGeom>
          <a:noFill/>
        </p:spPr>
      </p:pic>
      <p:pic>
        <p:nvPicPr>
          <p:cNvPr id="2055" name="Picture 7" descr="C:\Users\Andrey\Desktop\гигиена\2_2_table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143000"/>
            <a:ext cx="2667000" cy="1674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397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ПРАВИЛА ПРИЕМА ПИЩИ</a:t>
            </a:r>
            <a:endParaRPr lang="en-US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2667000" cy="54864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Пища должна иметь приятный вил, запах и вкус</a:t>
            </a:r>
          </a:p>
          <a:p>
            <a:r>
              <a:rPr lang="ru-RU" dirty="0" smtClean="0"/>
              <a:t>Пищу надо тщательно пережевывать</a:t>
            </a:r>
          </a:p>
          <a:p>
            <a:r>
              <a:rPr lang="ru-RU" dirty="0" smtClean="0"/>
              <a:t>Пища не должна быть слишком горячей</a:t>
            </a:r>
          </a:p>
          <a:p>
            <a:r>
              <a:rPr lang="ru-RU" dirty="0" smtClean="0"/>
              <a:t>Последний прием пищи должен быть не позже , чем за полтора часа</a:t>
            </a:r>
          </a:p>
          <a:p>
            <a:r>
              <a:rPr lang="ru-RU" dirty="0" smtClean="0"/>
              <a:t>Овощи и фрукты необходимо тщательно мыть</a:t>
            </a:r>
          </a:p>
          <a:p>
            <a:r>
              <a:rPr lang="ru-RU" dirty="0" smtClean="0"/>
              <a:t>Во время приема пищи не разговаривать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pic>
        <p:nvPicPr>
          <p:cNvPr id="17411" name="Picture 3" descr="C:\Users\Andrey\Desktop\гигиена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648200"/>
            <a:ext cx="2743200" cy="2057400"/>
          </a:xfrm>
          <a:prstGeom prst="rect">
            <a:avLst/>
          </a:prstGeom>
          <a:noFill/>
        </p:spPr>
      </p:pic>
      <p:pic>
        <p:nvPicPr>
          <p:cNvPr id="17412" name="Picture 4" descr="C:\Users\Andrey\Desktop\гигиена\s3img_12398122_58016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066800"/>
            <a:ext cx="5715000" cy="3343275"/>
          </a:xfrm>
          <a:prstGeom prst="rect">
            <a:avLst/>
          </a:prstGeom>
          <a:noFill/>
        </p:spPr>
      </p:pic>
      <p:pic>
        <p:nvPicPr>
          <p:cNvPr id="17413" name="Picture 5" descr="C:\Users\Andrey\Desktop\гигиена\39529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648200"/>
            <a:ext cx="29718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Принципы рационального питания</a:t>
            </a:r>
            <a:endParaRPr lang="en-US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3581400" cy="4419600"/>
          </a:xfrm>
        </p:spPr>
        <p:txBody>
          <a:bodyPr/>
          <a:lstStyle/>
          <a:p>
            <a:r>
              <a:rPr lang="ru-RU" dirty="0" smtClean="0"/>
              <a:t>Умеренность</a:t>
            </a:r>
          </a:p>
          <a:p>
            <a:r>
              <a:rPr lang="ru-RU" dirty="0" smtClean="0"/>
              <a:t>Сбалансированность</a:t>
            </a:r>
          </a:p>
          <a:p>
            <a:r>
              <a:rPr lang="ru-RU" dirty="0" smtClean="0"/>
              <a:t>Биологическая полноценность</a:t>
            </a:r>
          </a:p>
          <a:p>
            <a:r>
              <a:rPr lang="ru-RU" dirty="0" smtClean="0"/>
              <a:t>Разнообразие</a:t>
            </a:r>
          </a:p>
          <a:p>
            <a:r>
              <a:rPr lang="ru-RU" dirty="0" smtClean="0"/>
              <a:t>Режим питания</a:t>
            </a:r>
          </a:p>
          <a:p>
            <a:endParaRPr lang="ru-RU" dirty="0" smtClean="0"/>
          </a:p>
          <a:p>
            <a:endParaRPr lang="en-US" dirty="0"/>
          </a:p>
        </p:txBody>
      </p:sp>
      <p:pic>
        <p:nvPicPr>
          <p:cNvPr id="18435" name="Picture 3" descr="C:\Users\Andrey\Desktop\гигиена\image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121" y="2438400"/>
            <a:ext cx="4765929" cy="4264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avilnoe-pitani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4278710" cy="3733800"/>
          </a:xfrm>
        </p:spPr>
      </p:pic>
      <p:pic>
        <p:nvPicPr>
          <p:cNvPr id="19458" name="Picture 2" descr="C:\Users\Andrey\Desktop\гигиена\1359360038_podborka_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</p:spPr>
      </p:pic>
      <p:pic>
        <p:nvPicPr>
          <p:cNvPr id="19459" name="Picture 3" descr="C:\Users\Andrey\Desktop\гигиена\Mjc1LWI2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038600"/>
            <a:ext cx="3429000" cy="2680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Продукты, вредные для организма</a:t>
            </a:r>
            <a:endParaRPr lang="en-US" sz="3600" b="1" dirty="0"/>
          </a:p>
        </p:txBody>
      </p:sp>
      <p:pic>
        <p:nvPicPr>
          <p:cNvPr id="4" name="Содержимое 3" descr="094686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2599309" cy="2438400"/>
          </a:xfrm>
        </p:spPr>
      </p:pic>
      <p:pic>
        <p:nvPicPr>
          <p:cNvPr id="20482" name="Picture 2" descr="C:\Users\Andrey\Desktop\гигиена\0016-017-Lapsha-bystrogo-prigotovlen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10000"/>
            <a:ext cx="2532888" cy="3048000"/>
          </a:xfrm>
          <a:prstGeom prst="rect">
            <a:avLst/>
          </a:prstGeom>
          <a:noFill/>
        </p:spPr>
      </p:pic>
      <p:pic>
        <p:nvPicPr>
          <p:cNvPr id="20483" name="Picture 3" descr="C:\Users\Andrey\Desktop\гигиена\00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133600"/>
            <a:ext cx="2819400" cy="2114550"/>
          </a:xfrm>
          <a:prstGeom prst="rect">
            <a:avLst/>
          </a:prstGeom>
          <a:noFill/>
        </p:spPr>
      </p:pic>
      <p:pic>
        <p:nvPicPr>
          <p:cNvPr id="20484" name="Picture 4" descr="C:\Users\Andrey\Desktop\гигиена\524172e28f8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295400"/>
            <a:ext cx="2794621" cy="2286000"/>
          </a:xfrm>
          <a:prstGeom prst="rect">
            <a:avLst/>
          </a:prstGeom>
          <a:noFill/>
        </p:spPr>
      </p:pic>
      <p:pic>
        <p:nvPicPr>
          <p:cNvPr id="20485" name="Picture 5" descr="C:\Users\Andrey\Desktop\гигиена\98819996_3877424_At931DQb5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243387"/>
            <a:ext cx="5638800" cy="2614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Содержимое 5" descr="107286094____4_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610600" cy="647699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</TotalTime>
  <Words>112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ГИГИЕНА ПИТАНИЯ </vt:lpstr>
      <vt:lpstr>ПРАВИЛА ГИГИЕНЫ</vt:lpstr>
      <vt:lpstr>Сервировка стола</vt:lpstr>
      <vt:lpstr>ПРАВИЛА ПОВЕДЕНИЯ ЗА СТОЛОМ </vt:lpstr>
      <vt:lpstr>ПРАВИЛА ПРИЕМА ПИЩИ</vt:lpstr>
      <vt:lpstr>Принципы рационального питания</vt:lpstr>
      <vt:lpstr>Слайд 7</vt:lpstr>
      <vt:lpstr>Продукты, вредные для организма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ПИТАНИЯ </dc:title>
  <dc:creator>Andrey</dc:creator>
  <cp:lastModifiedBy>Andrey</cp:lastModifiedBy>
  <cp:revision>8</cp:revision>
  <dcterms:created xsi:type="dcterms:W3CDTF">2015-01-28T19:19:17Z</dcterms:created>
  <dcterms:modified xsi:type="dcterms:W3CDTF">2015-01-28T20:40:00Z</dcterms:modified>
</cp:coreProperties>
</file>